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9" r:id="rId3"/>
    <p:sldId id="258" r:id="rId4"/>
    <p:sldId id="260" r:id="rId5"/>
    <p:sldId id="261" r:id="rId6"/>
    <p:sldId id="265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30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75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47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037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68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730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89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99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1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73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AB98B05-2090-4243-B0A0-037A8996FE3B}" type="datetimeFigureOut">
              <a:rPr lang="it-IT" smtClean="0"/>
              <a:t>18/02/2021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EEC19E3-46D3-42CB-85DF-6AD13CEA9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4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web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ebp"/><Relationship Id="rId2" Type="http://schemas.openxmlformats.org/officeDocument/2006/relationships/image" Target="../media/image15.web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569C98-7860-4857-AB32-8B719ED9E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913661"/>
          </a:xfrm>
        </p:spPr>
        <p:txBody>
          <a:bodyPr>
            <a:normAutofit/>
          </a:bodyPr>
          <a:lstStyle/>
          <a:p>
            <a:r>
              <a:rPr lang="it-IT" sz="11600" b="1" dirty="0">
                <a:solidFill>
                  <a:srgbClr val="FF0000"/>
                </a:solidFill>
              </a:rPr>
              <a:t>LSD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E0E8D6D-1DFA-49CC-8E08-363AF30B93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22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032B98-9C0D-47DD-943F-55BE47C90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7084"/>
          </a:xfrm>
        </p:spPr>
        <p:txBody>
          <a:bodyPr>
            <a:normAutofit/>
          </a:bodyPr>
          <a:lstStyle/>
          <a:p>
            <a:r>
              <a:rPr lang="it-IT" i="1" dirty="0"/>
              <a:t>Sostanza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FA6DCF-8A17-4F85-8D07-EB8FD25A1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975"/>
            <a:ext cx="8120270" cy="48119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L’LSD</a:t>
            </a: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(</a:t>
            </a:r>
            <a:r>
              <a:rPr lang="it-IT" sz="26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dietilamide</a:t>
            </a:r>
            <a: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dell'</a:t>
            </a: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acido lisergico</a:t>
            </a:r>
            <a: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) è una sostanza allucinogena inventata dal chimico basilese Albert Hoffmann nel 1943 utilizzata, fino alla sua messa al bando a livello mondiale, come coadiuvante psicoterapeutico.</a:t>
            </a:r>
          </a:p>
          <a:p>
            <a:pPr marL="0" indent="0" algn="l">
              <a:buNone/>
            </a:pPr>
            <a: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Sono funghi che crescono sulla segale o altre graminacee e dai quali si ottiene, per sintesi chimica, la dietilammide dell’acido lisergico, meglio nota come LSD.</a:t>
            </a:r>
            <a:b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È costituita da una polvere bianca ma che viene trasformata in liquido per il mercato di strada nel quale viene generalmente immessa o in forma liquida o assorbita su carta, o su cubetti di zucchero.</a:t>
            </a:r>
            <a:b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Sono moltissimi i nomi di strada dell’LSD, il più usato è “Acido” ma esistono anche “Trips”, “Pink Jesus”, “the </a:t>
            </a:r>
            <a:r>
              <a:rPr lang="it-IT" sz="26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Chief</a:t>
            </a:r>
            <a: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”, etc.</a:t>
            </a:r>
            <a:b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it-IT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“Acid House Parties” è un termine tipicamente usato in Europa per descrivere feste a base di LSD.</a:t>
            </a:r>
          </a:p>
          <a:p>
            <a:pPr marL="0" indent="0">
              <a:buNone/>
            </a:pPr>
            <a:endParaRPr lang="it-IT" b="0" i="0" dirty="0">
              <a:solidFill>
                <a:srgbClr val="4A505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E538BD-57EE-4AA6-B0CC-7CCD0C788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443" y="3770969"/>
            <a:ext cx="2436709" cy="2166005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403C01C-FAD6-4C72-8270-A132B1375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443" y="1364974"/>
            <a:ext cx="2436709" cy="206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67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539115-A3CB-49C6-B990-017A8D858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0594"/>
          </a:xfrm>
        </p:spPr>
        <p:txBody>
          <a:bodyPr/>
          <a:lstStyle/>
          <a:p>
            <a:r>
              <a:rPr lang="it-IT" i="1" dirty="0"/>
              <a:t>Formula chimica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E76A94-39FE-48EE-B2A2-42FD5CA9E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3641"/>
            <a:ext cx="10515600" cy="399332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sz="180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it-IT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it-IT" sz="180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it-IT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it-IT" sz="180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it-IT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it-IT" sz="180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marL="0" indent="0">
              <a:buNone/>
            </a:pPr>
            <a:endParaRPr lang="it-IT" sz="180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marL="0" indent="0">
              <a:buNone/>
            </a:pPr>
            <a:endParaRPr lang="it-IT" sz="8000" b="0" i="0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it-IT" sz="8000" b="0" i="0" dirty="0">
                <a:solidFill>
                  <a:schemeClr val="tx1"/>
                </a:solidFill>
                <a:effectLst/>
              </a:rPr>
              <a:t>L'LSD è una sostanza incolore, inodore e insapore. Dal punto di vista chimico-fisico, è sensibile all'ossigeno, alla luce ultravioletta e al cloro.</a:t>
            </a:r>
            <a:br>
              <a:rPr lang="it-IT" sz="8000" dirty="0">
                <a:solidFill>
                  <a:schemeClr val="tx1"/>
                </a:solidFill>
              </a:rPr>
            </a:br>
            <a:br>
              <a:rPr lang="it-IT" sz="8000" dirty="0">
                <a:solidFill>
                  <a:schemeClr val="tx1"/>
                </a:solidFill>
              </a:rPr>
            </a:br>
            <a:r>
              <a:rPr lang="it-IT" sz="8000" i="0" dirty="0">
                <a:solidFill>
                  <a:schemeClr val="tx1"/>
                </a:solidFill>
                <a:effectLst/>
              </a:rPr>
              <a:t>La sintesi dell'LSD è un processo lungo e pericoloso. Ci vogliono da 2 a 3 giorni per produrre 30-100 grammi di composto puro, e alcune reazioni necessarie alla sintesi possono causare esplosioni se non sono condotte con attenzione da un chimico esperto. Per questo motivo normalmente l'LSD non è prodotto in grandi quantità, ma poco per volta.</a:t>
            </a:r>
          </a:p>
          <a:p>
            <a:pPr marL="0" indent="0">
              <a:buNone/>
            </a:pPr>
            <a:br>
              <a:rPr lang="it-IT" sz="1200" dirty="0"/>
            </a:br>
            <a:endParaRPr lang="it-IT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3E4CEED-AD95-4BE8-AE68-655843A22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94" y="1690688"/>
            <a:ext cx="3736431" cy="244458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2E8349C-A249-4EA8-8B3D-7C737B2925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687" y="1690688"/>
            <a:ext cx="3736432" cy="24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85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26B981-C607-41C8-A2EC-62B9FEBE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Assunzione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2868D4-7C17-471D-9D6C-8C738A723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33920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Chi consuma LSD può assumere questo allucinogeno sotto forma di compresse, capsule o soluzione liquida. </a:t>
            </a:r>
          </a:p>
          <a:p>
            <a:pPr marL="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 primi due casi - compresse e capsule - l'assunzione avviene tramite ingestione. </a:t>
            </a:r>
          </a:p>
          <a:p>
            <a:pPr marL="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Nel terzo caso, invece, il consumo può avvenire in almeno tre modi: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֍ 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Leccando o applicando sulla lingua dei foglietti di carta assorbente, imbevuti della soluzione liquida. </a:t>
            </a:r>
          </a:p>
          <a:p>
            <a:pPr marL="0" indent="0">
              <a:buNone/>
            </a:pPr>
            <a:r>
              <a:rPr lang="hy-AM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֍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Tramite iniezione intramuscolare. </a:t>
            </a:r>
          </a:p>
          <a:p>
            <a:pPr marL="0" indent="0">
              <a:buNone/>
            </a:pPr>
            <a:r>
              <a:rPr lang="hy-AM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֍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Tramite iniezione endovenosa.</a:t>
            </a:r>
            <a:br>
              <a:rPr lang="it-IT" dirty="0"/>
            </a:b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575AAEB-24D6-45E5-97D0-92186E9A0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407" y="1727822"/>
            <a:ext cx="2654439" cy="196449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5CE2613-4D90-4FCA-BBFD-BD3D948462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406" y="4079875"/>
            <a:ext cx="2654439" cy="170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27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9E9F12-D26C-48F8-B024-FC35B86E4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Effetti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6038BC-E1C7-4781-A6A5-8C71592CB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58" y="2057400"/>
            <a:ext cx="8574155" cy="40386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Gli effetti dell'LSD sono, in buona parte, imprevedibili. Essi dipendono da svariati fattori, tra cui: la dose di allucinogeno assunta; l'ambiente circostante, nei momenti successivi all'assunzione; la personalità, l'umore e le aspettative del consumatore. L'LSD agisce a livello fisico, psicologico e sensitivo-percettivo.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Ciò spiega per quale motivo medici ed esperti in materia di allucinogeni suddividano gli effetti della dietilammide dell'acido lisergico in: </a:t>
            </a:r>
          </a:p>
          <a:p>
            <a:pPr marL="45720" indent="0">
              <a:buNone/>
            </a:pPr>
            <a:r>
              <a:rPr lang="hy-AM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֍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Effetti fisici</a:t>
            </a:r>
          </a:p>
          <a:p>
            <a:pPr marL="45720" indent="0">
              <a:buNone/>
            </a:pPr>
            <a:r>
              <a:rPr lang="hy-AM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֍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Effetti psicologici  </a:t>
            </a:r>
          </a:p>
          <a:p>
            <a:pPr marL="45720" indent="0">
              <a:buNone/>
            </a:pPr>
            <a:r>
              <a:rPr lang="hy-AM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֍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Effetti sensitivo-percettivi. 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EE9FE5B-35AF-4BA9-9889-5448A1B42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836" y="1965960"/>
            <a:ext cx="2027582" cy="170953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DD5BC81-521B-465A-8F0A-A4AFF4533E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836" y="4086122"/>
            <a:ext cx="2027582" cy="161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31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9160B5-55A3-440E-8A78-934A01833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Effetti fisici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8ABC41-E5E8-442A-A679-2DADCB175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it-IT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Gli effetti fisici 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dell'LSD consistono in: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©Pupille dilatate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©Innalzamento o abbassamento della temperatura corporea </a:t>
            </a:r>
          </a:p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©A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umento della frequenza cardiaca e della pressione sanguigna</a:t>
            </a:r>
          </a:p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©S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udorazione profusa</a:t>
            </a:r>
          </a:p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©P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erdita di appetito</a:t>
            </a:r>
          </a:p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©G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iramenti di testa </a:t>
            </a:r>
          </a:p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©I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nsonnia</a:t>
            </a:r>
          </a:p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©B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occa secca </a:t>
            </a:r>
          </a:p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©T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remori</a:t>
            </a:r>
          </a:p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©S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enso di debolezza </a:t>
            </a:r>
          </a:p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©S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alivazione eccessiva 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7788774-A2E8-42C4-90D3-429CBAA53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069" y="1927198"/>
            <a:ext cx="1576680" cy="159788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3C0F28B-E266-49E2-BE63-4B66967119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337" y="4147930"/>
            <a:ext cx="1758647" cy="145774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C4A3884E-7B7D-493B-BCAD-1402C8091D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337" y="1965960"/>
            <a:ext cx="1758647" cy="155911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A17C44B8-1454-4A1A-A505-D97E3EAE98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307" y="4147930"/>
            <a:ext cx="1576680" cy="145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7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5D7570-CA6D-4867-AC52-C292FABB8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Effetti psicologici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21AB2F-9545-4784-A042-72DBAB23F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8226287" cy="4038600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Gli effetti psicologici 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dell'LSD rientrano sotto il termine gergale "trip", parola inglese che in italiano significa "viaggio". Le possibili manifestazioni di un "trip" indotto da LSD sono: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 Euforia e intensa beatitudine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 Momenti di forte delusione;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erdita del senso di identità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 Pensieri terribili e assurdi, come paura della morte, paura di perdere il controllo,     disperazione e panico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 Alterazioni della personalità e dello stato di coscienza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 Psicosi;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 Schizofrenia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 Depressione grave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 Tendenze suicide 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9C93925-EE59-4620-B41C-EB6ACF048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861" y="2057400"/>
            <a:ext cx="2102558" cy="152068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5ABF18E3-05F5-4554-A9F2-A5E554D79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862" y="4076700"/>
            <a:ext cx="2102558" cy="152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65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E92C54-0087-42B1-A699-94F337149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solidFill>
                  <a:schemeClr val="accent1">
                    <a:lumMod val="75000"/>
                  </a:schemeClr>
                </a:solidFill>
              </a:rPr>
              <a:t>Effetti sensitivi-percettivi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6971DB-42D6-48D5-BC85-FA3139224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8372061" cy="40386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it-IT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livello sensitivo-percettivo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l'LSD può essere responsabile di: 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©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Alterazioni della percezione visiva o allucinazioni visive,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 consumatore può capitare di vedere in movimento superfici od oggetti che, in realtà, sono fermi; vedere in movimento i motivi geometrici di una parete, un pavimento o un indumento; vedere una specie di scia; avere la vista offuscata; vedere i colori più intensi e luminosi di quello che sono in realtà; soffrire di fosfeni, ossia vedere dei punti luminosi o delle scintille in ambienti privi di luce; percepire in maniera distorta lo spazio, la profondità e le dimensioni degli oggetti.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©Alterazioni della percezione uditiva o allucinazioni uditive. Il consumatore può sviluppare un certo grado di distorsione sonora; difficoltà nel riconoscere i suoni; sentire i suoni amplificati e più intensi di quello che sono in realtà.</a:t>
            </a:r>
          </a:p>
          <a:p>
            <a:pPr marL="45720" indent="0">
              <a:buNone/>
            </a:pP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©Sinestesia. Consiste in una distorsione percettiva, caratterizzata dall'interazione e dalla sovrapposizione spontanea e incontrollata di più sensi. 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2927E88-7E5D-4619-9D9F-A263C0B8A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60834" y="2057400"/>
            <a:ext cx="2123978" cy="1454978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E44CE1C-970E-4738-A0EE-F8169FCDB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833" y="3843130"/>
            <a:ext cx="2123977" cy="175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540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1B61E6-1B22-4597-866B-177BB8346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Dipendenza e tolleranza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BBAC79-B580-4843-9730-16FDD35B5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8517835" cy="4038600"/>
          </a:xfrm>
        </p:spPr>
        <p:txBody>
          <a:bodyPr>
            <a:normAutofit fontScale="92500" lnSpcReduction="10000"/>
          </a:bodyPr>
          <a:lstStyle/>
          <a:p>
            <a:r>
              <a:rPr lang="it-IT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DIPENDENZA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Nella maggior parte dei casi, chi consuma LSD è in grado di interrompere l'assunzione di questa sostanza allucinogena senza particolari difficoltà e senza patire sindromi d'astinenza, in quanto l'LSD non crea alcuna forma di dipendenza. </a:t>
            </a:r>
          </a:p>
          <a:p>
            <a:r>
              <a:rPr lang="it-IT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TOLLERANZA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In ambito tossicologico, la tolleranza è la diminuzione della risposta a una determinata sostanza dopo esposizione continuata a quest'ultima. Questo calo nella risposta si traduce nella necessità di somministrare dosi sempre maggiori, per ottenere lo stesso effetto iniziale. La tolleranza a una sostanza (farmaco, stupefacente o allucinogeno che sia) è il risultato di una serie di processi fisiologici, che dipendono dalle proprietà chimiche della sostanza stessa. Alla pari di sostanze come cocaina o eroina, anche l'LSD produce tolleranza e induce chi ne fa uso abituale a incrementare, progressivamente, la dose d'assunzione.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B6FC86A-95AB-40A4-BB79-B1760EAF56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835" y="2072640"/>
            <a:ext cx="2107095" cy="1611464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44B5ECF9-7158-4DFC-9884-1F01B363A4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835" y="4076700"/>
            <a:ext cx="2107095" cy="1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6689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0</TotalTime>
  <Words>887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FangSong</vt:lpstr>
      <vt:lpstr>Arial</vt:lpstr>
      <vt:lpstr>Arial</vt:lpstr>
      <vt:lpstr>Corbel</vt:lpstr>
      <vt:lpstr>Times New Roman</vt:lpstr>
      <vt:lpstr>Base</vt:lpstr>
      <vt:lpstr>LSD </vt:lpstr>
      <vt:lpstr>Sostanza</vt:lpstr>
      <vt:lpstr>Formula chimica </vt:lpstr>
      <vt:lpstr>Assunzione </vt:lpstr>
      <vt:lpstr>Effetti </vt:lpstr>
      <vt:lpstr>Effetti fisici</vt:lpstr>
      <vt:lpstr>Effetti psicologici</vt:lpstr>
      <vt:lpstr>Effetti sensitivi-percettivi</vt:lpstr>
      <vt:lpstr>Dipendenza e tolleranza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LSD</dc:title>
  <dc:creator>Davide Massimo Arcarisi</dc:creator>
  <cp:lastModifiedBy>Davide Massimo Arcarisi</cp:lastModifiedBy>
  <cp:revision>14</cp:revision>
  <dcterms:created xsi:type="dcterms:W3CDTF">2021-02-18T14:44:51Z</dcterms:created>
  <dcterms:modified xsi:type="dcterms:W3CDTF">2021-02-18T17:22:47Z</dcterms:modified>
</cp:coreProperties>
</file>